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466" r:id="rId9"/>
    <p:sldId id="2587" r:id="rId10"/>
    <p:sldId id="2530" r:id="rId11"/>
    <p:sldId id="2580" r:id="rId12"/>
    <p:sldId id="2318" r:id="rId13"/>
    <p:sldId id="2535" r:id="rId14"/>
    <p:sldId id="2025" r:id="rId15"/>
    <p:sldId id="2570" r:id="rId16"/>
    <p:sldId id="2574" r:id="rId17"/>
    <p:sldId id="2575" r:id="rId18"/>
    <p:sldId id="2576" r:id="rId19"/>
    <p:sldId id="2596" r:id="rId20"/>
    <p:sldId id="2571" r:id="rId21"/>
    <p:sldId id="2500" r:id="rId22"/>
    <p:sldId id="2215" r:id="rId23"/>
    <p:sldId id="2522" r:id="rId24"/>
    <p:sldId id="2524" r:id="rId25"/>
    <p:sldId id="2523" r:id="rId26"/>
    <p:sldId id="2527" r:id="rId27"/>
    <p:sldId id="2550" r:id="rId28"/>
    <p:sldId id="2553" r:id="rId29"/>
    <p:sldId id="2552" r:id="rId30"/>
    <p:sldId id="2555" r:id="rId31"/>
    <p:sldId id="2554" r:id="rId32"/>
    <p:sldId id="2551" r:id="rId33"/>
    <p:sldId id="2557" r:id="rId34"/>
    <p:sldId id="2556" r:id="rId35"/>
    <p:sldId id="2560" r:id="rId36"/>
    <p:sldId id="2566" r:id="rId37"/>
    <p:sldId id="2579" r:id="rId38"/>
    <p:sldId id="2592" r:id="rId39"/>
    <p:sldId id="2591" r:id="rId40"/>
    <p:sldId id="2565" r:id="rId41"/>
    <p:sldId id="2521" r:id="rId42"/>
    <p:sldId id="2545" r:id="rId43"/>
    <p:sldId id="2537" r:id="rId44"/>
    <p:sldId id="2593" r:id="rId45"/>
    <p:sldId id="2594" r:id="rId46"/>
    <p:sldId id="2595" r:id="rId47"/>
    <p:sldId id="2512" r:id="rId48"/>
    <p:sldId id="2572" r:id="rId49"/>
    <p:sldId id="2491" r:id="rId50"/>
    <p:sldId id="2534" r:id="rId51"/>
    <p:sldId id="2539" r:id="rId52"/>
    <p:sldId id="2520" r:id="rId53"/>
    <p:sldId id="2541" r:id="rId54"/>
    <p:sldId id="2588" r:id="rId55"/>
    <p:sldId id="2589" r:id="rId56"/>
    <p:sldId id="2590" r:id="rId57"/>
    <p:sldId id="2542" r:id="rId58"/>
    <p:sldId id="2540" r:id="rId59"/>
    <p:sldId id="2549" r:id="rId60"/>
    <p:sldId id="2544" r:id="rId61"/>
    <p:sldId id="2531" r:id="rId62"/>
    <p:sldId id="2543" r:id="rId63"/>
    <p:sldId id="2569" r:id="rId64"/>
    <p:sldId id="2582" r:id="rId65"/>
    <p:sldId id="2584" r:id="rId66"/>
    <p:sldId id="2585" r:id="rId67"/>
    <p:sldId id="2583" r:id="rId68"/>
    <p:sldId id="2581" r:id="rId69"/>
    <p:sldId id="2373" r:id="rId70"/>
    <p:sldId id="2079" r:id="rId71"/>
    <p:sldId id="2577" r:id="rId7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7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Iteratiom</a:t>
            </a:r>
            <a:r>
              <a:rPr lang="en-US" baseline="0" dirty="0"/>
              <a:t> 6 : screenings: cannot update and cannot </a:t>
            </a:r>
            <a:r>
              <a:rPr lang="en-US" baseline="0" dirty="0" err="1"/>
              <a:t>cclick</a:t>
            </a:r>
            <a:r>
              <a:rPr lang="en-US" baseline="0" dirty="0"/>
              <a:t> on view patients list</a:t>
            </a:r>
          </a:p>
          <a:p>
            <a:r>
              <a:rPr lang="en-US" baseline="0" dirty="0"/>
              <a:t>Iteration 7: data management : client profile does not display as expected. Information displayed is wrong. </a:t>
            </a:r>
          </a:p>
          <a:p>
            <a:r>
              <a:rPr lang="en-US" baseline="0" dirty="0"/>
              <a:t>Iteration 8: Ranking KPI </a:t>
            </a:r>
            <a:r>
              <a:rPr lang="en-US" baseline="0" dirty="0" err="1"/>
              <a:t>datepicker</a:t>
            </a:r>
            <a:r>
              <a:rPr lang="en-US" baseline="0" dirty="0"/>
              <a:t> not working &gt;&gt; results do not 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7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2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11.wdp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microsoft.com/office/2007/relationships/hdphoto" Target="../media/hdphoto1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0.emf"/><Relationship Id="rId4" Type="http://schemas.openxmlformats.org/officeDocument/2006/relationships/diagramData" Target="../diagrams/data2.xml"/><Relationship Id="rId9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966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5555047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6682" y="5097419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2812664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5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5"/>
          <a:stretch/>
        </p:blipFill>
        <p:spPr bwMode="auto">
          <a:xfrm>
            <a:off x="3369569" y="7452363"/>
            <a:ext cx="17454411" cy="29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19" y="3429998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1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5048" y="9892397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Many suggestions from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24281" y="10636417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Importance of </a:t>
            </a:r>
            <a:r>
              <a:rPr lang="en-US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prioritising</a:t>
            </a:r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 changes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feedback on prototype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7" name="Picture 4" descr="Image result for ulink assis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75" y="3288864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78" y="2189846"/>
            <a:ext cx="19397093" cy="106669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83%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09" y="48318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27" y="62155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416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012" y="6206657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22" y="55651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6509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9129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sp>
        <p:nvSpPr>
          <p:cNvPr id="35" name="Hexagon 34"/>
          <p:cNvSpPr/>
          <p:nvPr/>
        </p:nvSpPr>
        <p:spPr>
          <a:xfrm>
            <a:off x="1349479" y="4097407"/>
            <a:ext cx="4801272" cy="4116779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>
              <a:solidFill>
                <a:srgbClr val="12141E"/>
              </a:solidFill>
              <a:latin typeface="Robo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19784" y="5890490"/>
            <a:ext cx="4389694" cy="203853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rgbClr val="12141E"/>
                </a:solidFill>
                <a:latin typeface="Roboto Regular" charset="0"/>
                <a:ea typeface="Open Sans" panose="020B0606030504020204" pitchFamily="34" charset="0"/>
                <a:cs typeface="Roboto Regular" charset="0"/>
              </a:rPr>
              <a:t>Unable to keep track of teams’ performances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520297" y="4456381"/>
            <a:ext cx="785099" cy="1067164"/>
            <a:chOff x="13359910" y="4495830"/>
            <a:chExt cx="785099" cy="1067164"/>
          </a:xfrm>
        </p:grpSpPr>
        <p:sp>
          <p:nvSpPr>
            <p:cNvPr id="60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1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2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3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44969" y="4850921"/>
            <a:ext cx="785099" cy="1067164"/>
            <a:chOff x="13359910" y="4495830"/>
            <a:chExt cx="785099" cy="1067164"/>
          </a:xfrm>
        </p:grpSpPr>
        <p:sp>
          <p:nvSpPr>
            <p:cNvPr id="8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353941" y="4460367"/>
            <a:ext cx="785099" cy="1067164"/>
            <a:chOff x="13359910" y="4495830"/>
            <a:chExt cx="785099" cy="1067164"/>
          </a:xfrm>
        </p:grpSpPr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96213" y="933741"/>
            <a:ext cx="17972581" cy="11907229"/>
            <a:chOff x="2996213" y="933741"/>
            <a:chExt cx="17972581" cy="11907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6213" y="1609164"/>
              <a:ext cx="17972581" cy="11231806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7473267" y="933741"/>
              <a:ext cx="651447" cy="89994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691" y="8784183"/>
            <a:ext cx="1613246" cy="442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8239" y="9226525"/>
            <a:ext cx="795028" cy="31336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3267" y="9226525"/>
            <a:ext cx="795028" cy="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2" y="2839454"/>
            <a:ext cx="20343477" cy="8100689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435965" y="1112375"/>
            <a:ext cx="114422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Management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950"/>
          <a:stretch/>
        </p:blipFill>
        <p:spPr>
          <a:xfrm>
            <a:off x="315700" y="4540196"/>
            <a:ext cx="23854056" cy="5195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3189"/>
          <a:stretch/>
        </p:blipFill>
        <p:spPr>
          <a:xfrm>
            <a:off x="350600" y="3777566"/>
            <a:ext cx="23784256" cy="8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9054" y="4061928"/>
            <a:ext cx="23399775" cy="4715040"/>
            <a:chOff x="1496768" y="3154666"/>
            <a:chExt cx="22131607" cy="4355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68" y="3569751"/>
              <a:ext cx="22131607" cy="39399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8" y="3154666"/>
              <a:ext cx="22131607" cy="830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5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3535048" y="2906486"/>
            <a:ext cx="16399597" cy="9298333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991803" y="5961726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00352" y="36217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303" y="11952514"/>
            <a:ext cx="7068684" cy="6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1363" y="5515901"/>
            <a:ext cx="4620159" cy="6297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Increase user interactions with the system by 15 %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829" y="7184569"/>
            <a:ext cx="2276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/>
          <p:cNvSpPr/>
          <p:nvPr/>
        </p:nvSpPr>
        <p:spPr>
          <a:xfrm>
            <a:off x="881738" y="4006447"/>
            <a:ext cx="5943604" cy="2737251"/>
          </a:xfrm>
          <a:prstGeom prst="wedgeRectCallout">
            <a:avLst>
              <a:gd name="adj1" fmla="val -19734"/>
              <a:gd name="adj2" fmla="val 660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Text Editor – upload image &amp; allow user to specify email recipients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Export reports function</a:t>
            </a:r>
          </a:p>
        </p:txBody>
      </p:sp>
      <p:sp>
        <p:nvSpPr>
          <p:cNvPr id="10" name="Rectangular Callout 9"/>
          <p:cNvSpPr/>
          <p:nvPr/>
        </p:nvSpPr>
        <p:spPr>
          <a:xfrm rot="10800000" flipH="1">
            <a:off x="6433457" y="7690753"/>
            <a:ext cx="6237516" cy="2737252"/>
          </a:xfrm>
          <a:prstGeom prst="wedgeRectCallout">
            <a:avLst>
              <a:gd name="adj1" fmla="val -20833"/>
              <a:gd name="adj2" fmla="val 683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13274677" y="4708706"/>
            <a:ext cx="4205061" cy="2068595"/>
          </a:xfrm>
          <a:prstGeom prst="wedgeRectCallout">
            <a:avLst>
              <a:gd name="adj1" fmla="val -21509"/>
              <a:gd name="adj2" fmla="val 688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 for UT 4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</p:txBody>
      </p:sp>
      <p:sp>
        <p:nvSpPr>
          <p:cNvPr id="13" name="Rectangular Callout 12"/>
          <p:cNvSpPr/>
          <p:nvPr/>
        </p:nvSpPr>
        <p:spPr>
          <a:xfrm rot="10800000">
            <a:off x="18270763" y="7728534"/>
            <a:ext cx="4833257" cy="2112788"/>
          </a:xfrm>
          <a:prstGeom prst="wedgeRectCallout">
            <a:avLst>
              <a:gd name="adj1" fmla="val -20157"/>
              <a:gd name="adj2" fmla="val 7486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4781" y="7302274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After midterms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3328" y="5848853"/>
            <a:ext cx="331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12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(6 March 2017)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3456" y="8039904"/>
            <a:ext cx="6555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Link database with Zoho CRM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UT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752000" y="8000098"/>
            <a:ext cx="43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Preparation for Final 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05103" y="7273287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13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(20 March 2017)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50982" y="5895523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14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(3 April 2017) </a:t>
            </a: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75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92333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90119"/>
              </p:ext>
            </p:extLst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28496</TotalTime>
  <Words>2790</Words>
  <Application>Microsoft Office PowerPoint</Application>
  <PresentationFormat>Custom</PresentationFormat>
  <Paragraphs>990</Paragraphs>
  <Slides>71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5290</cp:revision>
  <dcterms:created xsi:type="dcterms:W3CDTF">2014-11-12T21:47:38Z</dcterms:created>
  <dcterms:modified xsi:type="dcterms:W3CDTF">2017-02-25T11:06:30Z</dcterms:modified>
  <cp:category/>
</cp:coreProperties>
</file>